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hmet dinçsoy" userId="3ddd014c57852691" providerId="LiveId" clId="{F9289C33-E3B0-474B-BAB1-9A30F3FB1B83}"/>
    <pc:docChg chg="undo custSel addSld delSld modSld">
      <pc:chgData name="mehmet dinçsoy" userId="3ddd014c57852691" providerId="LiveId" clId="{F9289C33-E3B0-474B-BAB1-9A30F3FB1B83}" dt="2022-11-27T14:36:19.470" v="303" actId="2696"/>
      <pc:docMkLst>
        <pc:docMk/>
      </pc:docMkLst>
      <pc:sldChg chg="addSp modSp add">
        <pc:chgData name="mehmet dinçsoy" userId="3ddd014c57852691" providerId="LiveId" clId="{F9289C33-E3B0-474B-BAB1-9A30F3FB1B83}" dt="2022-11-27T14:15:25.177" v="28" actId="14100"/>
        <pc:sldMkLst>
          <pc:docMk/>
          <pc:sldMk cId="2232422533" sldId="256"/>
        </pc:sldMkLst>
        <pc:spChg chg="add mod">
          <ac:chgData name="mehmet dinçsoy" userId="3ddd014c57852691" providerId="LiveId" clId="{F9289C33-E3B0-474B-BAB1-9A30F3FB1B83}" dt="2022-11-27T14:13:50.329" v="21" actId="122"/>
          <ac:spMkLst>
            <pc:docMk/>
            <pc:sldMk cId="2232422533" sldId="256"/>
            <ac:spMk id="6" creationId="{E8064EBB-BF80-4F68-828D-CA988997C109}"/>
          </ac:spMkLst>
        </pc:spChg>
        <pc:picChg chg="add mod">
          <ac:chgData name="mehmet dinçsoy" userId="3ddd014c57852691" providerId="LiveId" clId="{F9289C33-E3B0-474B-BAB1-9A30F3FB1B83}" dt="2022-11-27T14:09:42.089" v="10" actId="14100"/>
          <ac:picMkLst>
            <pc:docMk/>
            <pc:sldMk cId="2232422533" sldId="256"/>
            <ac:picMk id="5" creationId="{CA4E6058-A211-48EA-928D-56B4EF2CCFEA}"/>
          </ac:picMkLst>
        </pc:picChg>
        <pc:picChg chg="add mod">
          <ac:chgData name="mehmet dinçsoy" userId="3ddd014c57852691" providerId="LiveId" clId="{F9289C33-E3B0-474B-BAB1-9A30F3FB1B83}" dt="2022-11-27T14:15:07.859" v="25" actId="14100"/>
          <ac:picMkLst>
            <pc:docMk/>
            <pc:sldMk cId="2232422533" sldId="256"/>
            <ac:picMk id="7" creationId="{96825683-44FC-4E88-A29B-F7000F348E90}"/>
          </ac:picMkLst>
        </pc:picChg>
        <pc:picChg chg="add mod">
          <ac:chgData name="mehmet dinçsoy" userId="3ddd014c57852691" providerId="LiveId" clId="{F9289C33-E3B0-474B-BAB1-9A30F3FB1B83}" dt="2022-11-27T14:15:25.177" v="28" actId="14100"/>
          <ac:picMkLst>
            <pc:docMk/>
            <pc:sldMk cId="2232422533" sldId="256"/>
            <ac:picMk id="8" creationId="{050F949E-27D8-4D87-921D-3D6275C29C58}"/>
          </ac:picMkLst>
        </pc:picChg>
      </pc:sldChg>
      <pc:sldChg chg="modSp add">
        <pc:chgData name="mehmet dinçsoy" userId="3ddd014c57852691" providerId="LiveId" clId="{F9289C33-E3B0-474B-BAB1-9A30F3FB1B83}" dt="2022-11-27T14:17:40.484" v="38" actId="313"/>
        <pc:sldMkLst>
          <pc:docMk/>
          <pc:sldMk cId="535829079" sldId="257"/>
        </pc:sldMkLst>
        <pc:spChg chg="mod">
          <ac:chgData name="mehmet dinçsoy" userId="3ddd014c57852691" providerId="LiveId" clId="{F9289C33-E3B0-474B-BAB1-9A30F3FB1B83}" dt="2022-11-27T14:16:49.575" v="33" actId="2711"/>
          <ac:spMkLst>
            <pc:docMk/>
            <pc:sldMk cId="535829079" sldId="257"/>
            <ac:spMk id="2" creationId="{167E1CC8-D903-4C79-AAC5-30923C7C8A21}"/>
          </ac:spMkLst>
        </pc:spChg>
        <pc:spChg chg="mod">
          <ac:chgData name="mehmet dinçsoy" userId="3ddd014c57852691" providerId="LiveId" clId="{F9289C33-E3B0-474B-BAB1-9A30F3FB1B83}" dt="2022-11-27T14:17:40.484" v="38" actId="313"/>
          <ac:spMkLst>
            <pc:docMk/>
            <pc:sldMk cId="535829079" sldId="257"/>
            <ac:spMk id="3" creationId="{45F61D67-C3D7-4BF6-9755-FCB5A122FFE0}"/>
          </ac:spMkLst>
        </pc:spChg>
      </pc:sldChg>
      <pc:sldChg chg="delSp modSp add">
        <pc:chgData name="mehmet dinçsoy" userId="3ddd014c57852691" providerId="LiveId" clId="{F9289C33-E3B0-474B-BAB1-9A30F3FB1B83}" dt="2022-11-27T14:18:43.186" v="50" actId="313"/>
        <pc:sldMkLst>
          <pc:docMk/>
          <pc:sldMk cId="1619139694" sldId="258"/>
        </pc:sldMkLst>
        <pc:spChg chg="del mod">
          <ac:chgData name="mehmet dinçsoy" userId="3ddd014c57852691" providerId="LiveId" clId="{F9289C33-E3B0-474B-BAB1-9A30F3FB1B83}" dt="2022-11-27T14:17:50.203" v="40" actId="478"/>
          <ac:spMkLst>
            <pc:docMk/>
            <pc:sldMk cId="1619139694" sldId="258"/>
            <ac:spMk id="2" creationId="{167E1CC8-D903-4C79-AAC5-30923C7C8A21}"/>
          </ac:spMkLst>
        </pc:spChg>
        <pc:spChg chg="mod">
          <ac:chgData name="mehmet dinçsoy" userId="3ddd014c57852691" providerId="LiveId" clId="{F9289C33-E3B0-474B-BAB1-9A30F3FB1B83}" dt="2022-11-27T14:18:43.186" v="50" actId="313"/>
          <ac:spMkLst>
            <pc:docMk/>
            <pc:sldMk cId="1619139694" sldId="258"/>
            <ac:spMk id="3" creationId="{45F61D67-C3D7-4BF6-9755-FCB5A122FFE0}"/>
          </ac:spMkLst>
        </pc:spChg>
      </pc:sldChg>
      <pc:sldChg chg="delSp modSp add">
        <pc:chgData name="mehmet dinçsoy" userId="3ddd014c57852691" providerId="LiveId" clId="{F9289C33-E3B0-474B-BAB1-9A30F3FB1B83}" dt="2022-11-27T14:19:41.436" v="63" actId="313"/>
        <pc:sldMkLst>
          <pc:docMk/>
          <pc:sldMk cId="546575402" sldId="259"/>
        </pc:sldMkLst>
        <pc:spChg chg="del mod">
          <ac:chgData name="mehmet dinçsoy" userId="3ddd014c57852691" providerId="LiveId" clId="{F9289C33-E3B0-474B-BAB1-9A30F3FB1B83}" dt="2022-11-27T14:19:06.955" v="52" actId="478"/>
          <ac:spMkLst>
            <pc:docMk/>
            <pc:sldMk cId="546575402" sldId="259"/>
            <ac:spMk id="2" creationId="{167E1CC8-D903-4C79-AAC5-30923C7C8A21}"/>
          </ac:spMkLst>
        </pc:spChg>
        <pc:spChg chg="mod">
          <ac:chgData name="mehmet dinçsoy" userId="3ddd014c57852691" providerId="LiveId" clId="{F9289C33-E3B0-474B-BAB1-9A30F3FB1B83}" dt="2022-11-27T14:19:41.436" v="63" actId="313"/>
          <ac:spMkLst>
            <pc:docMk/>
            <pc:sldMk cId="546575402" sldId="259"/>
            <ac:spMk id="3" creationId="{45F61D67-C3D7-4BF6-9755-FCB5A122FFE0}"/>
          </ac:spMkLst>
        </pc:spChg>
      </pc:sldChg>
      <pc:sldChg chg="delSp modSp add">
        <pc:chgData name="mehmet dinçsoy" userId="3ddd014c57852691" providerId="LiveId" clId="{F9289C33-E3B0-474B-BAB1-9A30F3FB1B83}" dt="2022-11-27T14:22:26.569" v="90" actId="255"/>
        <pc:sldMkLst>
          <pc:docMk/>
          <pc:sldMk cId="1029094677" sldId="260"/>
        </pc:sldMkLst>
        <pc:spChg chg="del mod">
          <ac:chgData name="mehmet dinçsoy" userId="3ddd014c57852691" providerId="LiveId" clId="{F9289C33-E3B0-474B-BAB1-9A30F3FB1B83}" dt="2022-11-27T14:20:30.709" v="71" actId="478"/>
          <ac:spMkLst>
            <pc:docMk/>
            <pc:sldMk cId="1029094677" sldId="260"/>
            <ac:spMk id="2" creationId="{013BB9F9-6231-4E9C-966D-C7DE211F6DD4}"/>
          </ac:spMkLst>
        </pc:spChg>
        <pc:spChg chg="mod">
          <ac:chgData name="mehmet dinçsoy" userId="3ddd014c57852691" providerId="LiveId" clId="{F9289C33-E3B0-474B-BAB1-9A30F3FB1B83}" dt="2022-11-27T14:22:26.569" v="90" actId="255"/>
          <ac:spMkLst>
            <pc:docMk/>
            <pc:sldMk cId="1029094677" sldId="260"/>
            <ac:spMk id="3" creationId="{0067A0AB-6924-47BB-A29F-51C5A6965FBF}"/>
          </ac:spMkLst>
        </pc:spChg>
      </pc:sldChg>
      <pc:sldChg chg="delSp modSp add">
        <pc:chgData name="mehmet dinçsoy" userId="3ddd014c57852691" providerId="LiveId" clId="{F9289C33-E3B0-474B-BAB1-9A30F3FB1B83}" dt="2022-11-27T14:23:13.612" v="99" actId="113"/>
        <pc:sldMkLst>
          <pc:docMk/>
          <pc:sldMk cId="965303988" sldId="261"/>
        </pc:sldMkLst>
        <pc:spChg chg="del mod">
          <ac:chgData name="mehmet dinçsoy" userId="3ddd014c57852691" providerId="LiveId" clId="{F9289C33-E3B0-474B-BAB1-9A30F3FB1B83}" dt="2022-11-27T14:22:47.406" v="93" actId="478"/>
          <ac:spMkLst>
            <pc:docMk/>
            <pc:sldMk cId="965303988" sldId="261"/>
            <ac:spMk id="2" creationId="{013BB9F9-6231-4E9C-966D-C7DE211F6DD4}"/>
          </ac:spMkLst>
        </pc:spChg>
        <pc:spChg chg="mod">
          <ac:chgData name="mehmet dinçsoy" userId="3ddd014c57852691" providerId="LiveId" clId="{F9289C33-E3B0-474B-BAB1-9A30F3FB1B83}" dt="2022-11-27T14:23:13.612" v="99" actId="113"/>
          <ac:spMkLst>
            <pc:docMk/>
            <pc:sldMk cId="965303988" sldId="261"/>
            <ac:spMk id="3" creationId="{0067A0AB-6924-47BB-A29F-51C5A6965FBF}"/>
          </ac:spMkLst>
        </pc:spChg>
      </pc:sldChg>
      <pc:sldChg chg="delSp modSp add">
        <pc:chgData name="mehmet dinçsoy" userId="3ddd014c57852691" providerId="LiveId" clId="{F9289C33-E3B0-474B-BAB1-9A30F3FB1B83}" dt="2022-11-27T14:23:59.238" v="108" actId="113"/>
        <pc:sldMkLst>
          <pc:docMk/>
          <pc:sldMk cId="3606492400" sldId="262"/>
        </pc:sldMkLst>
        <pc:spChg chg="del mod">
          <ac:chgData name="mehmet dinçsoy" userId="3ddd014c57852691" providerId="LiveId" clId="{F9289C33-E3B0-474B-BAB1-9A30F3FB1B83}" dt="2022-11-27T14:23:37.684" v="102" actId="478"/>
          <ac:spMkLst>
            <pc:docMk/>
            <pc:sldMk cId="3606492400" sldId="262"/>
            <ac:spMk id="2" creationId="{013BB9F9-6231-4E9C-966D-C7DE211F6DD4}"/>
          </ac:spMkLst>
        </pc:spChg>
        <pc:spChg chg="mod">
          <ac:chgData name="mehmet dinçsoy" userId="3ddd014c57852691" providerId="LiveId" clId="{F9289C33-E3B0-474B-BAB1-9A30F3FB1B83}" dt="2022-11-27T14:23:59.238" v="108" actId="113"/>
          <ac:spMkLst>
            <pc:docMk/>
            <pc:sldMk cId="3606492400" sldId="262"/>
            <ac:spMk id="3" creationId="{0067A0AB-6924-47BB-A29F-51C5A6965FBF}"/>
          </ac:spMkLst>
        </pc:spChg>
      </pc:sldChg>
      <pc:sldChg chg="modSp add">
        <pc:chgData name="mehmet dinçsoy" userId="3ddd014c57852691" providerId="LiveId" clId="{F9289C33-E3B0-474B-BAB1-9A30F3FB1B83}" dt="2022-11-27T14:26:50.025" v="129" actId="20577"/>
        <pc:sldMkLst>
          <pc:docMk/>
          <pc:sldMk cId="790436478" sldId="263"/>
        </pc:sldMkLst>
        <pc:spChg chg="mod">
          <ac:chgData name="mehmet dinçsoy" userId="3ddd014c57852691" providerId="LiveId" clId="{F9289C33-E3B0-474B-BAB1-9A30F3FB1B83}" dt="2022-11-27T14:24:44.978" v="111" actId="113"/>
          <ac:spMkLst>
            <pc:docMk/>
            <pc:sldMk cId="790436478" sldId="263"/>
            <ac:spMk id="2" creationId="{013BB9F9-6231-4E9C-966D-C7DE211F6DD4}"/>
          </ac:spMkLst>
        </pc:spChg>
        <pc:spChg chg="mod">
          <ac:chgData name="mehmet dinçsoy" userId="3ddd014c57852691" providerId="LiveId" clId="{F9289C33-E3B0-474B-BAB1-9A30F3FB1B83}" dt="2022-11-27T14:26:50.025" v="129" actId="20577"/>
          <ac:spMkLst>
            <pc:docMk/>
            <pc:sldMk cId="790436478" sldId="263"/>
            <ac:spMk id="3" creationId="{0067A0AB-6924-47BB-A29F-51C5A6965FBF}"/>
          </ac:spMkLst>
        </pc:spChg>
      </pc:sldChg>
      <pc:sldChg chg="modSp add">
        <pc:chgData name="mehmet dinçsoy" userId="3ddd014c57852691" providerId="LiveId" clId="{F9289C33-E3B0-474B-BAB1-9A30F3FB1B83}" dt="2022-11-27T14:28:09.096" v="136" actId="14100"/>
        <pc:sldMkLst>
          <pc:docMk/>
          <pc:sldMk cId="368695448" sldId="264"/>
        </pc:sldMkLst>
        <pc:spChg chg="mod">
          <ac:chgData name="mehmet dinçsoy" userId="3ddd014c57852691" providerId="LiveId" clId="{F9289C33-E3B0-474B-BAB1-9A30F3FB1B83}" dt="2022-11-27T14:27:33.301" v="133" actId="14100"/>
          <ac:spMkLst>
            <pc:docMk/>
            <pc:sldMk cId="368695448" sldId="264"/>
            <ac:spMk id="2" creationId="{013BB9F9-6231-4E9C-966D-C7DE211F6DD4}"/>
          </ac:spMkLst>
        </pc:spChg>
        <pc:spChg chg="mod">
          <ac:chgData name="mehmet dinçsoy" userId="3ddd014c57852691" providerId="LiveId" clId="{F9289C33-E3B0-474B-BAB1-9A30F3FB1B83}" dt="2022-11-27T14:28:09.096" v="136" actId="14100"/>
          <ac:spMkLst>
            <pc:docMk/>
            <pc:sldMk cId="368695448" sldId="264"/>
            <ac:spMk id="3" creationId="{0067A0AB-6924-47BB-A29F-51C5A6965FBF}"/>
          </ac:spMkLst>
        </pc:spChg>
      </pc:sldChg>
      <pc:sldChg chg="modSp add">
        <pc:chgData name="mehmet dinçsoy" userId="3ddd014c57852691" providerId="LiveId" clId="{F9289C33-E3B0-474B-BAB1-9A30F3FB1B83}" dt="2022-11-27T14:29:44.892" v="190" actId="20577"/>
        <pc:sldMkLst>
          <pc:docMk/>
          <pc:sldMk cId="538977008" sldId="265"/>
        </pc:sldMkLst>
        <pc:spChg chg="mod">
          <ac:chgData name="mehmet dinçsoy" userId="3ddd014c57852691" providerId="LiveId" clId="{F9289C33-E3B0-474B-BAB1-9A30F3FB1B83}" dt="2022-11-27T14:28:35.147" v="139" actId="113"/>
          <ac:spMkLst>
            <pc:docMk/>
            <pc:sldMk cId="538977008" sldId="265"/>
            <ac:spMk id="2" creationId="{013BB9F9-6231-4E9C-966D-C7DE211F6DD4}"/>
          </ac:spMkLst>
        </pc:spChg>
        <pc:spChg chg="mod">
          <ac:chgData name="mehmet dinçsoy" userId="3ddd014c57852691" providerId="LiveId" clId="{F9289C33-E3B0-474B-BAB1-9A30F3FB1B83}" dt="2022-11-27T14:29:44.892" v="190" actId="20577"/>
          <ac:spMkLst>
            <pc:docMk/>
            <pc:sldMk cId="538977008" sldId="265"/>
            <ac:spMk id="3" creationId="{0067A0AB-6924-47BB-A29F-51C5A6965FBF}"/>
          </ac:spMkLst>
        </pc:spChg>
      </pc:sldChg>
      <pc:sldChg chg="addSp modSp add">
        <pc:chgData name="mehmet dinçsoy" userId="3ddd014c57852691" providerId="LiveId" clId="{F9289C33-E3B0-474B-BAB1-9A30F3FB1B83}" dt="2022-11-27T14:34:39.789" v="301" actId="14100"/>
        <pc:sldMkLst>
          <pc:docMk/>
          <pc:sldMk cId="3237955330" sldId="266"/>
        </pc:sldMkLst>
        <pc:spChg chg="mod">
          <ac:chgData name="mehmet dinçsoy" userId="3ddd014c57852691" providerId="LiveId" clId="{F9289C33-E3B0-474B-BAB1-9A30F3FB1B83}" dt="2022-11-27T14:34:30.793" v="300" actId="14100"/>
          <ac:spMkLst>
            <pc:docMk/>
            <pc:sldMk cId="3237955330" sldId="266"/>
            <ac:spMk id="2" creationId="{9C8D64F9-B976-430C-B2CF-52A0EF003E77}"/>
          </ac:spMkLst>
        </pc:spChg>
        <pc:spChg chg="mod">
          <ac:chgData name="mehmet dinçsoy" userId="3ddd014c57852691" providerId="LiveId" clId="{F9289C33-E3B0-474B-BAB1-9A30F3FB1B83}" dt="2022-11-27T14:32:46.723" v="288" actId="14100"/>
          <ac:spMkLst>
            <pc:docMk/>
            <pc:sldMk cId="3237955330" sldId="266"/>
            <ac:spMk id="3" creationId="{64F0606F-4417-4AE9-88C6-55F9D1A46C6D}"/>
          </ac:spMkLst>
        </pc:spChg>
        <pc:picChg chg="add mod">
          <ac:chgData name="mehmet dinçsoy" userId="3ddd014c57852691" providerId="LiveId" clId="{F9289C33-E3B0-474B-BAB1-9A30F3FB1B83}" dt="2022-11-27T14:34:39.789" v="301" actId="14100"/>
          <ac:picMkLst>
            <pc:docMk/>
            <pc:sldMk cId="3237955330" sldId="266"/>
            <ac:picMk id="4" creationId="{D9454CAE-91AB-4D3E-A053-8C49D6D5AB22}"/>
          </ac:picMkLst>
        </pc:picChg>
      </pc:sldChg>
      <pc:sldChg chg="add del">
        <pc:chgData name="mehmet dinçsoy" userId="3ddd014c57852691" providerId="LiveId" clId="{F9289C33-E3B0-474B-BAB1-9A30F3FB1B83}" dt="2022-11-27T14:36:19.470" v="303" actId="2696"/>
        <pc:sldMkLst>
          <pc:docMk/>
          <pc:sldMk cId="1373475355"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8CDE2-EF22-486A-AE37-6CE880FADFE8}" type="datetimeFigureOut">
              <a:rPr lang="tr-TR" smtClean="0"/>
              <a:pPr/>
              <a:t>28.11.2022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D7CB7-D050-42CB-88E6-D83F1CFF06CF}" type="slidenum">
              <a:rPr lang="tr-TR" smtClean="0"/>
              <a:pPr/>
              <a:t>‹#›</a:t>
            </a:fld>
            <a:endParaRPr lang="tr-TR"/>
          </a:p>
        </p:txBody>
      </p:sp>
    </p:spTree>
    <p:extLst>
      <p:ext uri="{BB962C8B-B14F-4D97-AF65-F5344CB8AC3E}">
        <p14:creationId xmlns:p14="http://schemas.microsoft.com/office/powerpoint/2010/main" xmlns="" val="2104111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E9DD7CB7-D050-42CB-88E6-D83F1CFF06CF}" type="slidenum">
              <a:rPr lang="tr-TR" smtClean="0"/>
              <a:pPr/>
              <a:t>9</a:t>
            </a:fld>
            <a:endParaRPr lang="tr-TR"/>
          </a:p>
        </p:txBody>
      </p:sp>
    </p:spTree>
    <p:extLst>
      <p:ext uri="{BB962C8B-B14F-4D97-AF65-F5344CB8AC3E}">
        <p14:creationId xmlns:p14="http://schemas.microsoft.com/office/powerpoint/2010/main" xmlns="" val="209395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5279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87689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AD11DC-9B9D-4556-8136-5C3468D34B23}"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620852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539815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AD11DC-9B9D-4556-8136-5C3468D34B23}"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582319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3236928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344065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241003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351402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226407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125494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91044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157195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280281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stilini düzenlemek için tıklayın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3751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0CEC093E-303F-4072-AA9C-E134F6E67EB5}" type="datetimeFigureOut">
              <a:rPr lang="tr-TR" smtClean="0"/>
              <a:pPr/>
              <a:t>28.11.2022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3556866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EC093E-303F-4072-AA9C-E134F6E67EB5}" type="datetimeFigureOut">
              <a:rPr lang="tr-TR" smtClean="0"/>
              <a:pPr/>
              <a:t>28.11.2022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AD11DC-9B9D-4556-8136-5C3468D34B23}" type="slidenum">
              <a:rPr lang="tr-TR" smtClean="0"/>
              <a:pPr/>
              <a:t>‹#›</a:t>
            </a:fld>
            <a:endParaRPr lang="tr-TR"/>
          </a:p>
        </p:txBody>
      </p:sp>
    </p:spTree>
    <p:extLst>
      <p:ext uri="{BB962C8B-B14F-4D97-AF65-F5344CB8AC3E}">
        <p14:creationId xmlns:p14="http://schemas.microsoft.com/office/powerpoint/2010/main" xmlns="" val="3810249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876BBC2-84B0-4DB9-9666-9301189332F2}"/>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xmlns="" id="{B5242D28-D091-4D95-B9D1-7A18ADEA7113}"/>
              </a:ext>
            </a:extLst>
          </p:cNvPr>
          <p:cNvSpPr>
            <a:spLocks noGrp="1"/>
          </p:cNvSpPr>
          <p:nvPr>
            <p:ph type="subTitle" idx="1"/>
          </p:nvPr>
        </p:nvSpPr>
        <p:spPr/>
        <p:txBody>
          <a:bodyPr/>
          <a:lstStyle/>
          <a:p>
            <a:endParaRPr lang="tr-TR" dirty="0"/>
          </a:p>
        </p:txBody>
      </p:sp>
      <p:pic>
        <p:nvPicPr>
          <p:cNvPr id="5" name="Resim 4">
            <a:extLst>
              <a:ext uri="{FF2B5EF4-FFF2-40B4-BE49-F238E27FC236}">
                <a16:creationId xmlns:a16="http://schemas.microsoft.com/office/drawing/2014/main" xmlns="" id="{CA4E6058-A211-48EA-928D-56B4EF2CCFE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1936"/>
            <a:ext cx="12192000" cy="6836064"/>
          </a:xfrm>
          <a:prstGeom prst="rect">
            <a:avLst/>
          </a:prstGeom>
        </p:spPr>
      </p:pic>
      <p:sp>
        <p:nvSpPr>
          <p:cNvPr id="6" name="Dikdörtgen 5">
            <a:extLst>
              <a:ext uri="{FF2B5EF4-FFF2-40B4-BE49-F238E27FC236}">
                <a16:creationId xmlns:a16="http://schemas.microsoft.com/office/drawing/2014/main" xmlns="" id="{E8064EBB-BF80-4F68-828D-CA988997C109}"/>
              </a:ext>
            </a:extLst>
          </p:cNvPr>
          <p:cNvSpPr/>
          <p:nvPr/>
        </p:nvSpPr>
        <p:spPr>
          <a:xfrm>
            <a:off x="2935459" y="152867"/>
            <a:ext cx="6096000" cy="1938992"/>
          </a:xfrm>
          <a:prstGeom prst="rect">
            <a:avLst/>
          </a:prstGeom>
        </p:spPr>
        <p:txBody>
          <a:bodyPr>
            <a:spAutoFit/>
          </a:bodyPr>
          <a:lstStyle/>
          <a:p>
            <a:pPr algn="ctr"/>
            <a:r>
              <a:rPr lang="tr-TR" sz="4000" dirty="0">
                <a:latin typeface="Algerian" panose="04020705040A02060702" pitchFamily="82" charset="0"/>
              </a:rPr>
              <a:t>TUŞBA MESLEKİ VE TEKNİK ANADOLU LİSESİ</a:t>
            </a:r>
          </a:p>
          <a:p>
            <a:pPr algn="ctr"/>
            <a:r>
              <a:rPr lang="tr-TR" sz="4000" dirty="0">
                <a:latin typeface="Algerian" panose="04020705040A02060702" pitchFamily="82" charset="0"/>
              </a:rPr>
              <a:t>TARIM ALANI</a:t>
            </a:r>
          </a:p>
        </p:txBody>
      </p:sp>
      <p:pic>
        <p:nvPicPr>
          <p:cNvPr id="7" name="Resim 6">
            <a:extLst>
              <a:ext uri="{FF2B5EF4-FFF2-40B4-BE49-F238E27FC236}">
                <a16:creationId xmlns:a16="http://schemas.microsoft.com/office/drawing/2014/main" xmlns="" id="{96825683-44FC-4E88-A29B-F7000F348E90}"/>
              </a:ext>
            </a:extLst>
          </p:cNvPr>
          <p:cNvPicPr>
            <a:picLocks noChangeAspect="1"/>
          </p:cNvPicPr>
          <p:nvPr/>
        </p:nvPicPr>
        <p:blipFill>
          <a:blip r:embed="rId3" cstate="print"/>
          <a:stretch>
            <a:fillRect/>
          </a:stretch>
        </p:blipFill>
        <p:spPr>
          <a:xfrm>
            <a:off x="9155995" y="152868"/>
            <a:ext cx="2274005" cy="1848970"/>
          </a:xfrm>
          <a:prstGeom prst="rect">
            <a:avLst/>
          </a:prstGeom>
        </p:spPr>
      </p:pic>
      <p:pic>
        <p:nvPicPr>
          <p:cNvPr id="8" name="Resim 7">
            <a:extLst>
              <a:ext uri="{FF2B5EF4-FFF2-40B4-BE49-F238E27FC236}">
                <a16:creationId xmlns:a16="http://schemas.microsoft.com/office/drawing/2014/main" xmlns="" id="{050F949E-27D8-4D87-921D-3D6275C29C58}"/>
              </a:ext>
            </a:extLst>
          </p:cNvPr>
          <p:cNvPicPr>
            <a:picLocks noChangeAspect="1"/>
          </p:cNvPicPr>
          <p:nvPr/>
        </p:nvPicPr>
        <p:blipFill>
          <a:blip r:embed="rId3" cstate="print"/>
          <a:stretch>
            <a:fillRect/>
          </a:stretch>
        </p:blipFill>
        <p:spPr>
          <a:xfrm>
            <a:off x="161915" y="152867"/>
            <a:ext cx="2274005" cy="1848971"/>
          </a:xfrm>
          <a:prstGeom prst="rect">
            <a:avLst/>
          </a:prstGeom>
        </p:spPr>
      </p:pic>
    </p:spTree>
    <p:extLst>
      <p:ext uri="{BB962C8B-B14F-4D97-AF65-F5344CB8AC3E}">
        <p14:creationId xmlns:p14="http://schemas.microsoft.com/office/powerpoint/2010/main" xmlns="" val="2232422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13BB9F9-6231-4E9C-966D-C7DE211F6DD4}"/>
              </a:ext>
            </a:extLst>
          </p:cNvPr>
          <p:cNvSpPr>
            <a:spLocks noGrp="1"/>
          </p:cNvSpPr>
          <p:nvPr>
            <p:ph type="title"/>
          </p:nvPr>
        </p:nvSpPr>
        <p:spPr/>
        <p:txBody>
          <a:bodyPr/>
          <a:lstStyle/>
          <a:p>
            <a:pPr algn="ctr"/>
            <a:r>
              <a:rPr lang="tr-TR" b="1" dirty="0"/>
              <a:t>ÇALIŞMA OLANAKLARI</a:t>
            </a:r>
          </a:p>
        </p:txBody>
      </p:sp>
      <p:sp>
        <p:nvSpPr>
          <p:cNvPr id="3" name="İçerik Yer Tutucusu 2">
            <a:extLst>
              <a:ext uri="{FF2B5EF4-FFF2-40B4-BE49-F238E27FC236}">
                <a16:creationId xmlns:a16="http://schemas.microsoft.com/office/drawing/2014/main" xmlns="" id="{0067A0AB-6924-47BB-A29F-51C5A6965FBF}"/>
              </a:ext>
            </a:extLst>
          </p:cNvPr>
          <p:cNvSpPr>
            <a:spLocks noGrp="1"/>
          </p:cNvSpPr>
          <p:nvPr>
            <p:ph idx="1"/>
          </p:nvPr>
        </p:nvSpPr>
        <p:spPr/>
        <p:txBody>
          <a:bodyPr/>
          <a:lstStyle/>
          <a:p>
            <a:r>
              <a:rPr lang="tr-TR" dirty="0"/>
              <a:t>Tarım meslek lisesini bitirenler teknisyen olarak mezun olurlar.</a:t>
            </a:r>
          </a:p>
          <a:p>
            <a:r>
              <a:rPr lang="tr-TR" dirty="0"/>
              <a:t>Tarım ve </a:t>
            </a:r>
            <a:r>
              <a:rPr lang="tr-TR" dirty="0" err="1"/>
              <a:t>Köyişleri</a:t>
            </a:r>
            <a:r>
              <a:rPr lang="tr-TR" dirty="0"/>
              <a:t> Bakanlığı, </a:t>
            </a:r>
          </a:p>
          <a:p>
            <a:r>
              <a:rPr lang="tr-TR" dirty="0"/>
              <a:t>Belediyeler, </a:t>
            </a:r>
          </a:p>
          <a:p>
            <a:r>
              <a:rPr lang="tr-TR" dirty="0"/>
              <a:t>Toprak Mahsulleri Ofisi,</a:t>
            </a:r>
          </a:p>
          <a:p>
            <a:r>
              <a:rPr lang="tr-TR" dirty="0"/>
              <a:t> Çevre Bakanlığı, </a:t>
            </a:r>
          </a:p>
          <a:p>
            <a:r>
              <a:rPr lang="tr-TR" dirty="0"/>
              <a:t>Tarımsal üretim üzerine iş yeri açma </a:t>
            </a:r>
          </a:p>
          <a:p>
            <a:r>
              <a:rPr lang="tr-TR" dirty="0"/>
              <a:t>Tarım Kooperatifleri ve tarımsal işletme gıda fabrikalarında vb. kuruluşlarda çalışabilirler</a:t>
            </a:r>
          </a:p>
          <a:p>
            <a:endParaRPr lang="tr-TR" dirty="0"/>
          </a:p>
        </p:txBody>
      </p:sp>
    </p:spTree>
    <p:extLst>
      <p:ext uri="{BB962C8B-B14F-4D97-AF65-F5344CB8AC3E}">
        <p14:creationId xmlns:p14="http://schemas.microsoft.com/office/powerpoint/2010/main" xmlns="" val="538977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C8D64F9-B976-430C-B2CF-52A0EF003E77}"/>
              </a:ext>
            </a:extLst>
          </p:cNvPr>
          <p:cNvSpPr>
            <a:spLocks noGrp="1"/>
          </p:cNvSpPr>
          <p:nvPr>
            <p:ph type="title"/>
          </p:nvPr>
        </p:nvSpPr>
        <p:spPr>
          <a:xfrm>
            <a:off x="677334" y="239151"/>
            <a:ext cx="6497189" cy="956604"/>
          </a:xfrm>
        </p:spPr>
        <p:txBody>
          <a:bodyPr>
            <a:normAutofit fontScale="90000"/>
          </a:bodyPr>
          <a:lstStyle/>
          <a:p>
            <a:pPr algn="ctr"/>
            <a:r>
              <a:rPr lang="tr-TR" b="1" dirty="0"/>
              <a:t>2022 YILI TARIM UYGULAMALARIMIZ</a:t>
            </a:r>
          </a:p>
        </p:txBody>
      </p:sp>
      <p:sp>
        <p:nvSpPr>
          <p:cNvPr id="3" name="İçerik Yer Tutucusu 2">
            <a:extLst>
              <a:ext uri="{FF2B5EF4-FFF2-40B4-BE49-F238E27FC236}">
                <a16:creationId xmlns:a16="http://schemas.microsoft.com/office/drawing/2014/main" xmlns="" id="{64F0606F-4417-4AE9-88C6-55F9D1A46C6D}"/>
              </a:ext>
            </a:extLst>
          </p:cNvPr>
          <p:cNvSpPr>
            <a:spLocks noGrp="1"/>
          </p:cNvSpPr>
          <p:nvPr>
            <p:ph idx="1"/>
          </p:nvPr>
        </p:nvSpPr>
        <p:spPr>
          <a:xfrm>
            <a:off x="677334" y="1477109"/>
            <a:ext cx="6651934" cy="5247248"/>
          </a:xfrm>
        </p:spPr>
        <p:txBody>
          <a:bodyPr/>
          <a:lstStyle/>
          <a:p>
            <a:pPr marL="0" indent="0">
              <a:buNone/>
            </a:pPr>
            <a:r>
              <a:rPr lang="tr-TR" b="1" dirty="0"/>
              <a:t>ATA TOHUMU(KIRIK BUĞDAY) EKİM UYGULAMAMIZ</a:t>
            </a:r>
          </a:p>
          <a:p>
            <a:r>
              <a:rPr lang="tr-TR" dirty="0"/>
              <a:t>Van </a:t>
            </a:r>
            <a:r>
              <a:rPr lang="tr-TR" dirty="0" err="1"/>
              <a:t>Tuşba</a:t>
            </a:r>
            <a:r>
              <a:rPr lang="tr-TR" dirty="0"/>
              <a:t> Mesleki ve Teknik Anadolu Lisesi alanında</a:t>
            </a:r>
          </a:p>
          <a:p>
            <a:endParaRPr lang="tr-TR" dirty="0"/>
          </a:p>
          <a:p>
            <a:r>
              <a:rPr lang="tr-TR" dirty="0" err="1"/>
              <a:t>Kırik</a:t>
            </a:r>
            <a:r>
              <a:rPr lang="tr-TR" dirty="0"/>
              <a:t> </a:t>
            </a:r>
            <a:r>
              <a:rPr lang="tr-TR" dirty="0" err="1"/>
              <a:t>bugdayı</a:t>
            </a:r>
            <a:r>
              <a:rPr lang="tr-TR" dirty="0"/>
              <a:t> ata tohumu uygulandı. Ata tohumu; </a:t>
            </a:r>
            <a:r>
              <a:rPr lang="tr-TR" dirty="0" err="1"/>
              <a:t>kışa,kuraklığa</a:t>
            </a:r>
            <a:r>
              <a:rPr lang="tr-TR" dirty="0"/>
              <a:t>, hastalıklara dayanıklı ve zararlılardan az etkilenecek ve yüksek verim amacıyla 20 dönümlük araziye uygulandı. Ekim öncesinde bitki kalıntıları temizlendi uygun alet ve ekipmanla parçalandı döner kulaklı pullukla derin sürüm yapılıp toprağa karıştırıldı. Daha sonra </a:t>
            </a:r>
            <a:r>
              <a:rPr lang="tr-TR" dirty="0" err="1"/>
              <a:t>diskharrow</a:t>
            </a:r>
            <a:r>
              <a:rPr lang="tr-TR" dirty="0"/>
              <a:t> ve tırmık çekilerek keseleri kırılması sağlandı . Keseler kırıldıktan sonra tohum yatağı hazırlandı . Ekimden önce tohum cıvalı ilaçlarla ilaçlandı. Tohumluk olarak kullanılmasını planlamaktayız.</a:t>
            </a:r>
          </a:p>
        </p:txBody>
      </p:sp>
      <p:pic>
        <p:nvPicPr>
          <p:cNvPr id="4" name="Resim 3">
            <a:extLst>
              <a:ext uri="{FF2B5EF4-FFF2-40B4-BE49-F238E27FC236}">
                <a16:creationId xmlns:a16="http://schemas.microsoft.com/office/drawing/2014/main" xmlns="" id="{D9454CAE-91AB-4D3E-A053-8C49D6D5AB22}"/>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29268" y="0"/>
            <a:ext cx="4862732" cy="6858001"/>
          </a:xfrm>
          <a:prstGeom prst="rect">
            <a:avLst/>
          </a:prstGeom>
          <a:noFill/>
        </p:spPr>
      </p:pic>
    </p:spTree>
    <p:extLst>
      <p:ext uri="{BB962C8B-B14F-4D97-AF65-F5344CB8AC3E}">
        <p14:creationId xmlns:p14="http://schemas.microsoft.com/office/powerpoint/2010/main" xmlns="" val="323795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67E1CC8-D903-4C79-AAC5-30923C7C8A21}"/>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TARIM ALANI </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45F61D67-C3D7-4BF6-9755-FCB5A122FFE0}"/>
              </a:ext>
            </a:extLst>
          </p:cNvPr>
          <p:cNvSpPr>
            <a:spLocks noGrp="1"/>
          </p:cNvSpPr>
          <p:nvPr>
            <p:ph idx="1"/>
          </p:nvPr>
        </p:nvSpPr>
        <p:spPr/>
        <p:txBody>
          <a:bodyPr/>
          <a:lstStyle/>
          <a:p>
            <a:pPr marL="0" indent="0">
              <a:buNone/>
            </a:pPr>
            <a:r>
              <a:rPr lang="tr-TR" b="1" dirty="0"/>
              <a:t>TANIMI</a:t>
            </a:r>
          </a:p>
          <a:p>
            <a:r>
              <a:rPr lang="tr-TR" dirty="0"/>
              <a:t>Tarım alanı; Bahçe Bitkileri, Tarla Bitkileri, Süs Bitkileri ve Peyzaj dallarına ait yeterliliklerini kazandırmaya yönelik eğitim ve öğretimin yapıldığı alandır.</a:t>
            </a:r>
          </a:p>
          <a:p>
            <a:r>
              <a:rPr lang="tr-TR" b="1" dirty="0"/>
              <a:t>TARIM ALANININ DALLARI </a:t>
            </a:r>
          </a:p>
          <a:p>
            <a:r>
              <a:rPr lang="tr-TR" dirty="0"/>
              <a:t>1.Bahçe bitkileri</a:t>
            </a:r>
          </a:p>
          <a:p>
            <a:r>
              <a:rPr lang="tr-TR" dirty="0"/>
              <a:t>2.Tarla bitkileri</a:t>
            </a:r>
          </a:p>
          <a:p>
            <a:r>
              <a:rPr lang="tr-TR" dirty="0"/>
              <a:t>3.Süs bitkileri</a:t>
            </a:r>
          </a:p>
          <a:p>
            <a:r>
              <a:rPr lang="tr-TR" dirty="0"/>
              <a:t>4.Peyzaj</a:t>
            </a:r>
          </a:p>
          <a:p>
            <a:r>
              <a:rPr lang="tr-TR" dirty="0"/>
              <a:t> 5. Tarım Alet ve Makineleri olmak üzere 5 kısımda incelenir.</a:t>
            </a:r>
          </a:p>
          <a:p>
            <a:endParaRPr lang="tr-TR" dirty="0"/>
          </a:p>
        </p:txBody>
      </p:sp>
    </p:spTree>
    <p:extLst>
      <p:ext uri="{BB962C8B-B14F-4D97-AF65-F5344CB8AC3E}">
        <p14:creationId xmlns:p14="http://schemas.microsoft.com/office/powerpoint/2010/main" xmlns="" val="53582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5F61D67-C3D7-4BF6-9755-FCB5A122FFE0}"/>
              </a:ext>
            </a:extLst>
          </p:cNvPr>
          <p:cNvSpPr>
            <a:spLocks noGrp="1"/>
          </p:cNvSpPr>
          <p:nvPr>
            <p:ph idx="1"/>
          </p:nvPr>
        </p:nvSpPr>
        <p:spPr>
          <a:xfrm>
            <a:off x="677334" y="506437"/>
            <a:ext cx="8596668" cy="5534925"/>
          </a:xfrm>
        </p:spPr>
        <p:txBody>
          <a:bodyPr>
            <a:normAutofit fontScale="92500"/>
          </a:bodyPr>
          <a:lstStyle/>
          <a:p>
            <a:pPr marL="0" indent="0">
              <a:buNone/>
            </a:pPr>
            <a:r>
              <a:rPr lang="tr-TR" b="1" dirty="0"/>
              <a:t>1. BAHÇE BİTKİLERİ</a:t>
            </a:r>
          </a:p>
          <a:p>
            <a:r>
              <a:rPr lang="tr-TR" b="1" dirty="0"/>
              <a:t>TANIMI</a:t>
            </a:r>
          </a:p>
          <a:p>
            <a:r>
              <a:rPr lang="tr-TR" dirty="0"/>
              <a:t>Bahçecilik alanı; bireylere temel bilimleri içeren bilgi ve becerilerin verildiği, seralarda ve açık alanda farklı üretim yöntemleri kullanılarak meyve ,sebze ve süs bitkilerinde fide/fidan üretiminin yapıldığı, üretilen fide/fidanın yetiştiricilik, kültürel bakım ve hasadının  yapıldığı, peyzaj projelerinin okunup uygulandığı, üretme ve çoğaltma tekniği, ılıman iklim meyveleri, kışlık sebzeler, yazlık sebzeler, </a:t>
            </a:r>
            <a:r>
              <a:rPr lang="tr-TR" dirty="0" err="1"/>
              <a:t>mantarcılık</a:t>
            </a:r>
            <a:r>
              <a:rPr lang="tr-TR" dirty="0"/>
              <a:t>, </a:t>
            </a:r>
            <a:r>
              <a:rPr lang="tr-TR" dirty="0" err="1"/>
              <a:t>subtropik</a:t>
            </a:r>
            <a:r>
              <a:rPr lang="tr-TR" dirty="0"/>
              <a:t> iklim meyveleri, budama ve terbiye  sistemleri, gübreleme, bitki sağlığı, tarımsal yapılar ve sulama, alternatif yetiştiricilik Sistemleri, değişik çiçek düzenlemelerinin yapıldığı alandır.</a:t>
            </a:r>
          </a:p>
          <a:p>
            <a:r>
              <a:rPr lang="tr-TR" b="1" dirty="0"/>
              <a:t> AMACI</a:t>
            </a:r>
          </a:p>
          <a:p>
            <a:r>
              <a:rPr lang="tr-TR" dirty="0"/>
              <a:t>Bahçecilik alanı altında yer alan dallarda sektörün ihtiyaçlarına yönelik iletişim kurabilen ,çağdaş teknolojiyi kullanabilen, problem çözebilen, alanında kazandığı bilgi ve berecileri doğru kullanarak sektörün ihtiyaç duyduğu ,kaliteli ürün ve hizmetleri sunabilen , uygulama sonuçlarını izleyerek değerlendiren ve gerekli önlemleri alabilen, araştırma yaparak her konuda yenilikleri takip eden ve hayata geçirebilen, bütün kaynakları etkili ve verimli kullanabilen nitelikli meslek elemanlarını yetiştirmek amaçlanmaktadır.</a:t>
            </a:r>
          </a:p>
          <a:p>
            <a:endParaRPr lang="tr-TR" dirty="0"/>
          </a:p>
        </p:txBody>
      </p:sp>
    </p:spTree>
    <p:extLst>
      <p:ext uri="{BB962C8B-B14F-4D97-AF65-F5344CB8AC3E}">
        <p14:creationId xmlns:p14="http://schemas.microsoft.com/office/powerpoint/2010/main" xmlns="" val="1619139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5F61D67-C3D7-4BF6-9755-FCB5A122FFE0}"/>
              </a:ext>
            </a:extLst>
          </p:cNvPr>
          <p:cNvSpPr>
            <a:spLocks noGrp="1"/>
          </p:cNvSpPr>
          <p:nvPr>
            <p:ph idx="1"/>
          </p:nvPr>
        </p:nvSpPr>
        <p:spPr>
          <a:xfrm>
            <a:off x="677334" y="520505"/>
            <a:ext cx="8596668" cy="5520857"/>
          </a:xfrm>
        </p:spPr>
        <p:txBody>
          <a:bodyPr/>
          <a:lstStyle/>
          <a:p>
            <a:pPr marL="0" indent="0">
              <a:buNone/>
            </a:pPr>
            <a:r>
              <a:rPr lang="tr-TR" b="1" dirty="0"/>
              <a:t>2.TARLA BİTKİLERİ</a:t>
            </a:r>
          </a:p>
          <a:p>
            <a:r>
              <a:rPr lang="tr-TR" b="1" dirty="0"/>
              <a:t>TANIMI</a:t>
            </a:r>
          </a:p>
          <a:p>
            <a:r>
              <a:rPr lang="tr-TR" dirty="0"/>
              <a:t>Tarla Bitkileri  yetiştiricisi elemanı için gerekli arazi </a:t>
            </a:r>
            <a:r>
              <a:rPr lang="tr-TR" dirty="0" err="1"/>
              <a:t>hazırlama,genel</a:t>
            </a:r>
            <a:r>
              <a:rPr lang="tr-TR" dirty="0"/>
              <a:t> bitki </a:t>
            </a:r>
            <a:r>
              <a:rPr lang="tr-TR" dirty="0" err="1"/>
              <a:t>yetiştirme,tahıl</a:t>
            </a:r>
            <a:r>
              <a:rPr lang="tr-TR" dirty="0"/>
              <a:t> yetiştirme, yemeklik dane </a:t>
            </a:r>
            <a:r>
              <a:rPr lang="tr-TR" dirty="0" err="1"/>
              <a:t>baglagiller</a:t>
            </a:r>
            <a:r>
              <a:rPr lang="tr-TR" dirty="0"/>
              <a:t> yetiştirme, endüstri bitkileri yetiştirme, çayır mera ve yem bitkileri yetiştirme , tahıllar, endüstri bitkileri, baklagiller, çayır-mera yem bitkileri, tarla mekanizasyonu, üretme ve çoğaltma tekniği, tıbbi ve aromatik bitkiler, gübreleme, bitki sağlığı, tarımsal yapılar ve sulama, ilaç ve baharat bitkileri yetiştirme ile ilgili konularda mesleki yeterlilikleri kazandırmaya yönelik eğitim ve öğretimin yapıldığı alandır.</a:t>
            </a:r>
          </a:p>
          <a:p>
            <a:r>
              <a:rPr lang="tr-TR" b="1" dirty="0"/>
              <a:t>AMACI</a:t>
            </a:r>
          </a:p>
          <a:p>
            <a:r>
              <a:rPr lang="tr-TR" dirty="0"/>
              <a:t>Sürdürülebilir tarımsal yetiştiricilik için çalışılan tür ve çeşitlere uygun yetiştirme teknikleri geliştirmek, bölgeye uygun ekonomik değeri yüksek çeşitleri geliştirmek ve bölgemizdeki ürün çeşitliliğinin zenginleştirilmesine dolayısıyla bölge ekonomisine katkı sağlamaktır.</a:t>
            </a:r>
          </a:p>
          <a:p>
            <a:endParaRPr lang="tr-TR" dirty="0"/>
          </a:p>
        </p:txBody>
      </p:sp>
    </p:spTree>
    <p:extLst>
      <p:ext uri="{BB962C8B-B14F-4D97-AF65-F5344CB8AC3E}">
        <p14:creationId xmlns:p14="http://schemas.microsoft.com/office/powerpoint/2010/main" xmlns="" val="54657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067A0AB-6924-47BB-A29F-51C5A6965FBF}"/>
              </a:ext>
            </a:extLst>
          </p:cNvPr>
          <p:cNvSpPr>
            <a:spLocks noGrp="1"/>
          </p:cNvSpPr>
          <p:nvPr>
            <p:ph idx="1"/>
          </p:nvPr>
        </p:nvSpPr>
        <p:spPr>
          <a:xfrm>
            <a:off x="677334" y="436098"/>
            <a:ext cx="10914444" cy="5880296"/>
          </a:xfrm>
        </p:spPr>
        <p:txBody>
          <a:bodyPr>
            <a:normAutofit fontScale="62500" lnSpcReduction="20000"/>
          </a:bodyPr>
          <a:lstStyle/>
          <a:p>
            <a:pPr marL="0" indent="0">
              <a:buNone/>
            </a:pPr>
            <a:r>
              <a:rPr lang="tr-TR" sz="1900" b="1" dirty="0"/>
              <a:t>3.SÜS BİTKİLERİ</a:t>
            </a:r>
          </a:p>
          <a:p>
            <a:r>
              <a:rPr lang="tr-TR" sz="1900" b="1" dirty="0"/>
              <a:t>TANIMI</a:t>
            </a:r>
          </a:p>
          <a:p>
            <a:r>
              <a:rPr lang="tr-TR" sz="1900" dirty="0"/>
              <a:t>Süs bitkileri yetiştiricisi elemanı için  gerekli dış mekan süs bitkileri yetiştirme ,iç mekan süs bitkileri yetiştirme, üretme ve çoğaltma tekniği, çiçek düzenleme, dış mekân bitkileri, iç mekân bitkileri, kesme çiçek, budama ve terbiye sistemleri, gübreleme, bitki sağlığı, tarımsal yapılar ve sulama, alternatif yetiştiricilik sistemleri, kesme çiçek süs bitkileri yetiştirme ile ilgili konularda mesleki yeterlilikleri kazandırmaya yönelik eğitim ve öğretimin verildiği daldır.</a:t>
            </a:r>
          </a:p>
          <a:p>
            <a:r>
              <a:rPr lang="tr-TR" sz="1900" b="1" dirty="0"/>
              <a:t>İÇ MEKAN SÜS BİTKİLERİ </a:t>
            </a:r>
          </a:p>
          <a:p>
            <a:r>
              <a:rPr lang="tr-TR" sz="1900" b="1" dirty="0"/>
              <a:t>TANIMI</a:t>
            </a:r>
          </a:p>
          <a:p>
            <a:r>
              <a:rPr lang="tr-TR" sz="1900" dirty="0"/>
              <a:t>İç mekan bitkileri  yetiştiricisinin sahip olduğu ;iç mekan bitkilerinin üretimi, bakımı ve kültürel işlemlerini  yapma yeterliklerini kazandırmaya yönelik eğitim ve öğretim verilen daldır.</a:t>
            </a:r>
          </a:p>
          <a:p>
            <a:r>
              <a:rPr lang="tr-TR" sz="1900" b="1" dirty="0"/>
              <a:t>AMACI:</a:t>
            </a:r>
          </a:p>
          <a:p>
            <a:r>
              <a:rPr lang="tr-TR" sz="1900" dirty="0"/>
              <a:t>Bahçecilik alanında iç mekan bitkileri yetiştiriciliği mesleğinin yeterliklerine sahip meslek elemanları yetiştirmek amaçlanmaktadır.</a:t>
            </a:r>
          </a:p>
          <a:p>
            <a:r>
              <a:rPr lang="tr-TR" sz="1900" b="1" dirty="0"/>
              <a:t>DIŞ MEKAN SÜS BİTKİLERİ</a:t>
            </a:r>
          </a:p>
          <a:p>
            <a:r>
              <a:rPr lang="tr-TR" sz="1900" b="1" dirty="0"/>
              <a:t>TANIMI</a:t>
            </a:r>
          </a:p>
          <a:p>
            <a:r>
              <a:rPr lang="tr-TR" sz="1900" dirty="0"/>
              <a:t>Dış mekan bitkileri yetiştiricisinin sahip olduğu ;dış mekan bitkilerinin üretimi ,bakımı ve kültürel işlemlerini yapma yeterliliklerini kazandırmaya yönelik eğitim ve öğretim verilen daldır.</a:t>
            </a:r>
          </a:p>
          <a:p>
            <a:r>
              <a:rPr lang="tr-TR" sz="1900" dirty="0"/>
              <a:t>AMACI:</a:t>
            </a:r>
          </a:p>
          <a:p>
            <a:r>
              <a:rPr lang="tr-TR" sz="1900" dirty="0"/>
              <a:t>Bahçecilik alanında dış mekan bitkileri yetiştiriciliği mesleğinin yeterliliklerine sahip meslek elemanı yetiştirmek amaçlanmaktadır.</a:t>
            </a:r>
          </a:p>
          <a:p>
            <a:r>
              <a:rPr lang="tr-TR" sz="1900" b="1" dirty="0"/>
              <a:t>KESME ÇİÇEK YETİŞTİRİCİLİĞİ</a:t>
            </a:r>
          </a:p>
          <a:p>
            <a:r>
              <a:rPr lang="tr-TR" sz="1900" b="1" dirty="0"/>
              <a:t>TANIMI</a:t>
            </a:r>
          </a:p>
          <a:p>
            <a:r>
              <a:rPr lang="tr-TR" sz="1900" dirty="0"/>
              <a:t>Kesme çiçek yetiştiricisinin sahip olduğu ; kesme çiçek bitkilerinin üretimi , bakımı ve kültürel işlemlerini yapma yeterliklerini kazandırmaya yönelik eğitim ve öğretim verilen daldır.</a:t>
            </a:r>
          </a:p>
          <a:p>
            <a:r>
              <a:rPr lang="tr-TR" sz="1900" b="1" dirty="0"/>
              <a:t>AMACI</a:t>
            </a:r>
          </a:p>
          <a:p>
            <a:r>
              <a:rPr lang="tr-TR" sz="1900" dirty="0"/>
              <a:t>Bahçecilik alanında kesme çiçek yetiştiriciliği mesleğinin yeterliliklerine sahip meslek elemanları yetiştirmek amaçlanmaktadır.</a:t>
            </a:r>
          </a:p>
          <a:p>
            <a:endParaRPr lang="tr-TR" dirty="0"/>
          </a:p>
        </p:txBody>
      </p:sp>
    </p:spTree>
    <p:extLst>
      <p:ext uri="{BB962C8B-B14F-4D97-AF65-F5344CB8AC3E}">
        <p14:creationId xmlns:p14="http://schemas.microsoft.com/office/powerpoint/2010/main" xmlns="" val="102909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067A0AB-6924-47BB-A29F-51C5A6965FBF}"/>
              </a:ext>
            </a:extLst>
          </p:cNvPr>
          <p:cNvSpPr>
            <a:spLocks noGrp="1"/>
          </p:cNvSpPr>
          <p:nvPr>
            <p:ph idx="1"/>
          </p:nvPr>
        </p:nvSpPr>
        <p:spPr>
          <a:xfrm>
            <a:off x="677334" y="562709"/>
            <a:ext cx="8596668" cy="5478654"/>
          </a:xfrm>
        </p:spPr>
        <p:txBody>
          <a:bodyPr/>
          <a:lstStyle/>
          <a:p>
            <a:pPr marL="0" indent="0">
              <a:buNone/>
            </a:pPr>
            <a:r>
              <a:rPr lang="tr-TR" b="1" dirty="0"/>
              <a:t>4. PEYZAJ</a:t>
            </a:r>
          </a:p>
          <a:p>
            <a:r>
              <a:rPr lang="tr-TR" b="1" dirty="0"/>
              <a:t>TANIMI</a:t>
            </a:r>
          </a:p>
          <a:p>
            <a:r>
              <a:rPr lang="tr-TR" dirty="0"/>
              <a:t>Peyzaj elemanı için gerekli çiçek, çevre düzenleme proje uygulama, </a:t>
            </a:r>
            <a:r>
              <a:rPr lang="tr-TR" dirty="0" err="1"/>
              <a:t>dendroloji</a:t>
            </a:r>
            <a:r>
              <a:rPr lang="tr-TR" dirty="0"/>
              <a:t>, üretme ve çoğaltma tekniği, peyzajda hobi bahçeleri, çim alan tesisi, budama ve terbiye sistemleri, gübreleme, bitki sağlığı, tarımsal yapılar ve sulama  ile ilgili konularda mesleki yeterlikleri kazandırmaya yönelik eğitim ve öğretim verilen daldır.</a:t>
            </a:r>
          </a:p>
          <a:p>
            <a:r>
              <a:rPr lang="tr-TR" b="1" dirty="0"/>
              <a:t>AMACI</a:t>
            </a:r>
            <a:r>
              <a:rPr lang="tr-TR" dirty="0"/>
              <a:t> </a:t>
            </a:r>
          </a:p>
          <a:p>
            <a:r>
              <a:rPr lang="tr-TR" dirty="0"/>
              <a:t>Kültürel ve </a:t>
            </a:r>
            <a:r>
              <a:rPr lang="tr-TR" dirty="0" err="1"/>
              <a:t>sosyo</a:t>
            </a:r>
            <a:r>
              <a:rPr lang="tr-TR" dirty="0"/>
              <a:t>-ekonomik çevreye ilişkin verilerin analizlerine ve değerlendirilmelere dayalı peyzaj planlama çalışmaları gerekse sağlıklı sürdürülebilir ve görsel kalitesi yüksek yaşam çevresi yaratmaktır.</a:t>
            </a:r>
          </a:p>
          <a:p>
            <a:endParaRPr lang="tr-TR" dirty="0"/>
          </a:p>
        </p:txBody>
      </p:sp>
    </p:spTree>
    <p:extLst>
      <p:ext uri="{BB962C8B-B14F-4D97-AF65-F5344CB8AC3E}">
        <p14:creationId xmlns:p14="http://schemas.microsoft.com/office/powerpoint/2010/main" xmlns="" val="96530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067A0AB-6924-47BB-A29F-51C5A6965FBF}"/>
              </a:ext>
            </a:extLst>
          </p:cNvPr>
          <p:cNvSpPr>
            <a:spLocks noGrp="1"/>
          </p:cNvSpPr>
          <p:nvPr>
            <p:ph idx="1"/>
          </p:nvPr>
        </p:nvSpPr>
        <p:spPr>
          <a:xfrm>
            <a:off x="677334" y="717453"/>
            <a:ext cx="8596668" cy="5323910"/>
          </a:xfrm>
        </p:spPr>
        <p:txBody>
          <a:bodyPr/>
          <a:lstStyle/>
          <a:p>
            <a:pPr marL="0" indent="0">
              <a:buNone/>
            </a:pPr>
            <a:r>
              <a:rPr lang="tr-TR" b="1" dirty="0"/>
              <a:t>5.  TARIM ALET ve MAKİNALAR</a:t>
            </a:r>
          </a:p>
          <a:p>
            <a:r>
              <a:rPr lang="tr-TR" b="1" dirty="0"/>
              <a:t>TANIMI</a:t>
            </a:r>
          </a:p>
          <a:p>
            <a:r>
              <a:rPr lang="tr-TR" dirty="0"/>
              <a:t>Tarımsal Alanda üretimin sağlanabilmesi için gerekli olan makine ekipmanların isim ve işlevlerinin öğrenilmesini kazandırmaya yönelik eğitim öğretim verilen daldır.</a:t>
            </a:r>
          </a:p>
          <a:p>
            <a:r>
              <a:rPr lang="tr-TR" b="1" dirty="0"/>
              <a:t>AMACI</a:t>
            </a:r>
          </a:p>
          <a:p>
            <a:r>
              <a:rPr lang="tr-TR" dirty="0"/>
              <a:t>Tarım Alet ve Makineleri dalında; traktör bakımı, hayvan yetiştiriciliğinde kullanılan makineler, hasat, harman makineleri, ekim/dikim makineleri, arazi hazırlama-toprak işleme alet ve makineleri, bitki bakım, gübreleme alet ve makineleri, tarımda kullanılan motorlar, tarımsal ürünleri işleme makineleri, temel onarım işlemleri ve bitki koruma makineleri ile ilgili bilgi, beceri ve yetkinliklerin kazandırılması hedeflenmektedir.</a:t>
            </a:r>
          </a:p>
          <a:p>
            <a:endParaRPr lang="tr-TR" dirty="0"/>
          </a:p>
        </p:txBody>
      </p:sp>
    </p:spTree>
    <p:extLst>
      <p:ext uri="{BB962C8B-B14F-4D97-AF65-F5344CB8AC3E}">
        <p14:creationId xmlns:p14="http://schemas.microsoft.com/office/powerpoint/2010/main" xmlns="" val="3606492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13BB9F9-6231-4E9C-966D-C7DE211F6DD4}"/>
              </a:ext>
            </a:extLst>
          </p:cNvPr>
          <p:cNvSpPr>
            <a:spLocks noGrp="1"/>
          </p:cNvSpPr>
          <p:nvPr>
            <p:ph type="title"/>
          </p:nvPr>
        </p:nvSpPr>
        <p:spPr/>
        <p:txBody>
          <a:bodyPr/>
          <a:lstStyle/>
          <a:p>
            <a:pPr algn="ctr"/>
            <a:r>
              <a:rPr lang="tr-TR" b="1" dirty="0"/>
              <a:t>TARIM ALANININ MEVCUT DURUMU VE GELECEĞİ</a:t>
            </a:r>
          </a:p>
        </p:txBody>
      </p:sp>
      <p:sp>
        <p:nvSpPr>
          <p:cNvPr id="3" name="İçerik Yer Tutucusu 2">
            <a:extLst>
              <a:ext uri="{FF2B5EF4-FFF2-40B4-BE49-F238E27FC236}">
                <a16:creationId xmlns:a16="http://schemas.microsoft.com/office/drawing/2014/main" xmlns="" id="{0067A0AB-6924-47BB-A29F-51C5A6965FBF}"/>
              </a:ext>
            </a:extLst>
          </p:cNvPr>
          <p:cNvSpPr>
            <a:spLocks noGrp="1"/>
          </p:cNvSpPr>
          <p:nvPr>
            <p:ph idx="1"/>
          </p:nvPr>
        </p:nvSpPr>
        <p:spPr>
          <a:xfrm>
            <a:off x="677334" y="2160589"/>
            <a:ext cx="8846494" cy="4087811"/>
          </a:xfrm>
        </p:spPr>
        <p:txBody>
          <a:bodyPr>
            <a:normAutofit/>
          </a:bodyPr>
          <a:lstStyle/>
          <a:p>
            <a:r>
              <a:rPr lang="tr-TR" dirty="0"/>
              <a:t>Ülkemizde tarım alanı hâlâ sosyoekonomik açıdan önemini korumaktadır. Ülke ekonomisinin %8,1’i (TÜİK, 2011) tarıma dayanmakta, nüfusun yaklaşık %25’i tarımda istihdam edilmektedir.</a:t>
            </a:r>
          </a:p>
          <a:p>
            <a:r>
              <a:rPr lang="tr-TR" dirty="0"/>
              <a:t> Tarım alanında yer alan nüfusun kalkınması için, tarımsal alandaki bilgi, beceri, uygulama ve teknolojilerin üreticilere aktarılması ve öğretilmesi </a:t>
            </a:r>
            <a:r>
              <a:rPr lang="tr-TR" dirty="0" err="1"/>
              <a:t>gereklidir.Bu</a:t>
            </a:r>
            <a:r>
              <a:rPr lang="tr-TR" dirty="0"/>
              <a:t> konuda faaliyet gösteren eğitim kurumları, etkinliklerini arttırdıkları sürece tarım sektörü, ülke nüfusunu dengeli ve düzenli besleyecek, sektörde bulunan bireylerin </a:t>
            </a:r>
            <a:r>
              <a:rPr lang="tr-TR" dirty="0" err="1"/>
              <a:t>sosyo</a:t>
            </a:r>
            <a:r>
              <a:rPr lang="tr-TR" dirty="0"/>
              <a:t>-ekonomik seviyelerini yükseltecek, sürdürülebilir ve korunan tarım alanları varlığını koruyacak ve ülke ekonomisine katkı sağlayacak, böylece sonraki nesillere daha sağlıklı ve huzurlu bir gelecek bırakılmış olacaktır. </a:t>
            </a:r>
          </a:p>
          <a:p>
            <a:r>
              <a:rPr lang="tr-TR" dirty="0"/>
              <a:t>Ülkemizde mevcut tarımsal alanların korunması ve üretimin, ülke nüfusuna yetecek seviyede tutulması için eğitimli tarım elemanlarına ihtiyaç duyulmaktadır.</a:t>
            </a:r>
          </a:p>
          <a:p>
            <a:endParaRPr lang="tr-TR" dirty="0"/>
          </a:p>
        </p:txBody>
      </p:sp>
    </p:spTree>
    <p:extLst>
      <p:ext uri="{BB962C8B-B14F-4D97-AF65-F5344CB8AC3E}">
        <p14:creationId xmlns:p14="http://schemas.microsoft.com/office/powerpoint/2010/main" xmlns="" val="79043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13BB9F9-6231-4E9C-966D-C7DE211F6DD4}"/>
              </a:ext>
            </a:extLst>
          </p:cNvPr>
          <p:cNvSpPr>
            <a:spLocks noGrp="1"/>
          </p:cNvSpPr>
          <p:nvPr>
            <p:ph type="title"/>
          </p:nvPr>
        </p:nvSpPr>
        <p:spPr>
          <a:xfrm>
            <a:off x="677334" y="609600"/>
            <a:ext cx="8832426" cy="923778"/>
          </a:xfrm>
        </p:spPr>
        <p:txBody>
          <a:bodyPr/>
          <a:lstStyle/>
          <a:p>
            <a:pPr algn="ctr"/>
            <a:r>
              <a:rPr lang="tr-TR" b="1" dirty="0"/>
              <a:t>EĞİTİM VE KARİYER İMKANLARI</a:t>
            </a:r>
          </a:p>
        </p:txBody>
      </p:sp>
      <p:sp>
        <p:nvSpPr>
          <p:cNvPr id="3" name="İçerik Yer Tutucusu 2">
            <a:extLst>
              <a:ext uri="{FF2B5EF4-FFF2-40B4-BE49-F238E27FC236}">
                <a16:creationId xmlns:a16="http://schemas.microsoft.com/office/drawing/2014/main" xmlns="" id="{0067A0AB-6924-47BB-A29F-51C5A6965FBF}"/>
              </a:ext>
            </a:extLst>
          </p:cNvPr>
          <p:cNvSpPr>
            <a:spLocks noGrp="1"/>
          </p:cNvSpPr>
          <p:nvPr>
            <p:ph idx="1"/>
          </p:nvPr>
        </p:nvSpPr>
        <p:spPr>
          <a:xfrm>
            <a:off x="677334" y="1533378"/>
            <a:ext cx="9310728" cy="4600135"/>
          </a:xfrm>
        </p:spPr>
        <p:txBody>
          <a:bodyPr/>
          <a:lstStyle/>
          <a:p>
            <a:r>
              <a:rPr lang="tr-TR" dirty="0"/>
              <a:t>Mezunlar eğitim gördükleri bölümleri ile ilgili programları tercih ettiklerinde kendilerine ek puan verilmektedirler. </a:t>
            </a:r>
          </a:p>
          <a:p>
            <a:r>
              <a:rPr lang="tr-TR" dirty="0"/>
              <a:t>Ayrıca, tarım meslek lisesi mezunları mezun oldukları alan/kol/bölümün devamı niteliğinde veya en yakın programların uygulandığı meslek yüksekokullarına sınavsız olarak devam edebileceklerdir. Ayrıca, ÖSYM tarafından yapılan Dikey Geçiş Sınavını (DGS) kazananlar durumunda alanlarındaki lisans programlarına devam edebilirler. </a:t>
            </a:r>
          </a:p>
          <a:p>
            <a:r>
              <a:rPr lang="tr-TR" dirty="0"/>
              <a:t>Mezun olan öğrenciye, alan ve dalını gösteren diploma ve iş yeri açma belgesi verilmektedir. </a:t>
            </a:r>
          </a:p>
          <a:p>
            <a:r>
              <a:rPr lang="tr-TR" dirty="0"/>
              <a:t>Mesleki ve teknik ortaöğretim programlarından mezun olanlardan isteyenlere, Türkiye Yeterlilikler Çerçevesi kapsamında, öğrenim süresince kazandıkları temel yeterlilikler hakkında bilgiler içeren </a:t>
            </a:r>
            <a:r>
              <a:rPr lang="tr-TR" dirty="0" err="1"/>
              <a:t>Europass</a:t>
            </a:r>
            <a:r>
              <a:rPr lang="tr-TR" dirty="0"/>
              <a:t> sertifika/diploma ekiyle alınan ve başarılan modüller, mesleki eğitim gördüğü veya stajını yaptığı işletmenin adını gösterir belge düzenlenir.</a:t>
            </a:r>
          </a:p>
          <a:p>
            <a:endParaRPr lang="tr-TR" dirty="0"/>
          </a:p>
        </p:txBody>
      </p:sp>
    </p:spTree>
    <p:extLst>
      <p:ext uri="{BB962C8B-B14F-4D97-AF65-F5344CB8AC3E}">
        <p14:creationId xmlns:p14="http://schemas.microsoft.com/office/powerpoint/2010/main" xmlns="" val="368695448"/>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TotalTime>
  <Words>1109</Words>
  <Application>Microsoft Office PowerPoint</Application>
  <PresentationFormat>Özel</PresentationFormat>
  <Paragraphs>72</Paragraphs>
  <Slides>11</Slides>
  <Notes>1</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Yüzeyler</vt:lpstr>
      <vt:lpstr>Slayt 1</vt:lpstr>
      <vt:lpstr>TARIM ALANI  </vt:lpstr>
      <vt:lpstr>Slayt 3</vt:lpstr>
      <vt:lpstr>Slayt 4</vt:lpstr>
      <vt:lpstr>Slayt 5</vt:lpstr>
      <vt:lpstr>Slayt 6</vt:lpstr>
      <vt:lpstr>Slayt 7</vt:lpstr>
      <vt:lpstr>TARIM ALANININ MEVCUT DURUMU VE GELECEĞİ</vt:lpstr>
      <vt:lpstr>EĞİTİM VE KARİYER İMKANLARI</vt:lpstr>
      <vt:lpstr>ÇALIŞMA OLANAKLARI</vt:lpstr>
      <vt:lpstr>2022 YILI TARIM UYGULAMALARIMIZ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dinçsoy</dc:creator>
  <cp:lastModifiedBy>lenovo</cp:lastModifiedBy>
  <cp:revision>1</cp:revision>
  <dcterms:created xsi:type="dcterms:W3CDTF">2022-11-27T14:07:34Z</dcterms:created>
  <dcterms:modified xsi:type="dcterms:W3CDTF">2022-11-28T12:18:58Z</dcterms:modified>
</cp:coreProperties>
</file>